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20" Type="http://schemas.openxmlformats.org/officeDocument/2006/relationships/image" Target="../media/image78.png"/><Relationship Id="rId21" Type="http://schemas.openxmlformats.org/officeDocument/2006/relationships/image" Target="../media/image79.png"/><Relationship Id="rId22" Type="http://schemas.openxmlformats.org/officeDocument/2006/relationships/image" Target="../media/image8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0393" y="2701803"/>
            <a:ext cx="8539215" cy="29256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5315" y="5257731"/>
            <a:ext cx="5265161" cy="10518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8262" y="9066397"/>
            <a:ext cx="2315475" cy="10112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4831" y="5859693"/>
            <a:ext cx="2807980" cy="1274475"/>
            <a:chOff x="2754831" y="5859693"/>
            <a:chExt cx="2807980" cy="12744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754831" y="5859693"/>
              <a:ext cx="2807980" cy="12744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4465" y="3193220"/>
            <a:ext cx="2807980" cy="1274475"/>
            <a:chOff x="6664465" y="3193220"/>
            <a:chExt cx="2807980" cy="12744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664465" y="3193220"/>
              <a:ext cx="2807980" cy="12744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4099" y="5859693"/>
            <a:ext cx="2807980" cy="1274475"/>
            <a:chOff x="10574099" y="5859693"/>
            <a:chExt cx="2807980" cy="1274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574099" y="5859693"/>
              <a:ext cx="2807980" cy="12744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5840" y="4527997"/>
            <a:ext cx="3496328" cy="1208900"/>
            <a:chOff x="455840" y="4527997"/>
            <a:chExt cx="3496328" cy="12089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840" y="4527997"/>
              <a:ext cx="3496328" cy="12089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65474" y="4527997"/>
            <a:ext cx="3496328" cy="1208900"/>
            <a:chOff x="4365474" y="4527997"/>
            <a:chExt cx="3496328" cy="12089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5474" y="4527997"/>
              <a:ext cx="3496328" cy="1208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75108" y="4527997"/>
            <a:ext cx="3496328" cy="1208900"/>
            <a:chOff x="8275108" y="4527997"/>
            <a:chExt cx="3496328" cy="12089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5108" y="4527997"/>
              <a:ext cx="3496328" cy="1208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84742" y="4527997"/>
            <a:ext cx="3496328" cy="1208900"/>
            <a:chOff x="12184742" y="4527997"/>
            <a:chExt cx="3496328" cy="12089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84742" y="4527997"/>
              <a:ext cx="3496328" cy="12089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83733" y="3193220"/>
            <a:ext cx="2807980" cy="1274475"/>
            <a:chOff x="14483733" y="3193220"/>
            <a:chExt cx="2807980" cy="12744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483733" y="3193220"/>
              <a:ext cx="2807980" cy="127447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6135" y="4795178"/>
            <a:ext cx="1804873" cy="7725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85770" y="4795178"/>
            <a:ext cx="1804873" cy="7725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95404" y="4795178"/>
            <a:ext cx="1804873" cy="7725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05038" y="4795178"/>
            <a:ext cx="1804873" cy="7725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812260" y="6989937"/>
            <a:ext cx="668631" cy="505505"/>
            <a:chOff x="3812260" y="6989937"/>
            <a:chExt cx="668631" cy="5055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2260" y="6989937"/>
              <a:ext cx="668631" cy="5055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88145" y="2842639"/>
            <a:ext cx="513452" cy="416923"/>
            <a:chOff x="7788145" y="2842639"/>
            <a:chExt cx="513452" cy="4169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8145" y="2842639"/>
              <a:ext cx="513452" cy="41692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31697" y="6671800"/>
            <a:ext cx="5191423" cy="106020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99987" y="7336306"/>
            <a:ext cx="4604228" cy="62890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3617" y="2509618"/>
            <a:ext cx="6043870" cy="106020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34107" y="3174124"/>
            <a:ext cx="5429797" cy="62890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18738" y="2509618"/>
            <a:ext cx="6043870" cy="106020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39228" y="3174124"/>
            <a:ext cx="5429797" cy="62890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762235" y="6671800"/>
            <a:ext cx="5191423" cy="106020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30524" y="7336306"/>
            <a:ext cx="4604228" cy="6289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584540" y="2867888"/>
            <a:ext cx="707538" cy="423108"/>
            <a:chOff x="15584540" y="2867888"/>
            <a:chExt cx="707538" cy="42310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584540" y="2867888"/>
              <a:ext cx="707538" cy="4231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23109" y="6989937"/>
            <a:ext cx="759772" cy="566030"/>
            <a:chOff x="11623109" y="6989937"/>
            <a:chExt cx="759772" cy="56603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23109" y="6989937"/>
              <a:ext cx="759772" cy="566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446" y="232549"/>
            <a:ext cx="5204869" cy="1667386"/>
            <a:chOff x="232446" y="232549"/>
            <a:chExt cx="5204869" cy="16673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31770" y="785492"/>
              <a:ext cx="662400" cy="252474"/>
              <a:chOff x="3131770" y="785492"/>
              <a:chExt cx="662400" cy="2524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3131770" y="785492"/>
                <a:ext cx="662400" cy="2524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4321" y="53900"/>
              <a:ext cx="2304242" cy="238198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211" y="1041195"/>
              <a:ext cx="1497923" cy="2706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370" y="499697"/>
              <a:ext cx="2940586" cy="8676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317" y="2100185"/>
            <a:ext cx="4123900" cy="10518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44155" y="2179073"/>
            <a:ext cx="13614074" cy="7598970"/>
            <a:chOff x="3344155" y="2179073"/>
            <a:chExt cx="13614074" cy="75989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44155" y="2179073"/>
              <a:ext cx="9872730" cy="7598970"/>
              <a:chOff x="3344155" y="2179073"/>
              <a:chExt cx="9872730" cy="759897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44155" y="2179073"/>
                <a:ext cx="9872730" cy="7598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808074" y="2301808"/>
              <a:ext cx="3310641" cy="1211131"/>
              <a:chOff x="9808074" y="2301808"/>
              <a:chExt cx="3310641" cy="121113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65664" y="2259398"/>
                <a:ext cx="2513475" cy="56546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81892" y="2788585"/>
                <a:ext cx="3307941" cy="80289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36084" y="2045245"/>
              <a:ext cx="1701536" cy="21818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73665" y="3571922"/>
              <a:ext cx="1701534" cy="218187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7175" y="5081761"/>
              <a:ext cx="1701534" cy="218187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0496" y="6554651"/>
              <a:ext cx="1701534" cy="21818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42085" y="8010809"/>
              <a:ext cx="1701534" cy="218187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814075" y="3826215"/>
              <a:ext cx="3310641" cy="1211131"/>
              <a:chOff x="10814075" y="3826215"/>
              <a:chExt cx="3310641" cy="121113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771665" y="3783805"/>
                <a:ext cx="2513475" cy="56546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787893" y="4312991"/>
                <a:ext cx="3307941" cy="80289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43514" y="5355207"/>
              <a:ext cx="3310759" cy="1203073"/>
              <a:chOff x="11743514" y="5355207"/>
              <a:chExt cx="3310759" cy="120307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01105" y="5312798"/>
                <a:ext cx="2513475" cy="565461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717452" y="5833926"/>
                <a:ext cx="3307941" cy="80289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709792" y="6875027"/>
              <a:ext cx="3310641" cy="1211131"/>
              <a:chOff x="12709792" y="6875027"/>
              <a:chExt cx="3310641" cy="121113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667383" y="6832618"/>
                <a:ext cx="2513475" cy="565461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683611" y="7361804"/>
                <a:ext cx="3307941" cy="8028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47588" y="8399434"/>
              <a:ext cx="3310641" cy="1211131"/>
              <a:chOff x="13647588" y="8399434"/>
              <a:chExt cx="3310641" cy="121113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605179" y="8357024"/>
                <a:ext cx="2513475" cy="565461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621407" y="8886210"/>
                <a:ext cx="3307941" cy="80289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446" y="232549"/>
            <a:ext cx="5204870" cy="1678039"/>
            <a:chOff x="232446" y="232549"/>
            <a:chExt cx="5204870" cy="16780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31770" y="785492"/>
              <a:ext cx="662400" cy="252474"/>
              <a:chOff x="3131770" y="785492"/>
              <a:chExt cx="662400" cy="2524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3131770" y="785492"/>
                <a:ext cx="662400" cy="2524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4323" y="53900"/>
              <a:ext cx="2304242" cy="238198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211" y="1041195"/>
              <a:ext cx="1497923" cy="2706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370" y="499697"/>
              <a:ext cx="2940586" cy="8676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3632" y="2112540"/>
            <a:ext cx="9352549" cy="70144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229" y="3119474"/>
            <a:ext cx="6177709" cy="59413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746" y="2033652"/>
            <a:ext cx="3022258" cy="10518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446" y="232549"/>
            <a:ext cx="5204870" cy="1678039"/>
            <a:chOff x="232446" y="232549"/>
            <a:chExt cx="5204870" cy="16780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31770" y="785492"/>
              <a:ext cx="662400" cy="252474"/>
              <a:chOff x="3131770" y="785492"/>
              <a:chExt cx="662400" cy="2524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3131770" y="785492"/>
                <a:ext cx="662400" cy="2524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4323" y="53900"/>
              <a:ext cx="2304242" cy="238198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211" y="1041195"/>
              <a:ext cx="1497923" cy="2706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370" y="499697"/>
              <a:ext cx="2940586" cy="867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25183" y="2364212"/>
            <a:ext cx="11596184" cy="7098051"/>
            <a:chOff x="-225183" y="2364212"/>
            <a:chExt cx="11596184" cy="70980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29118" y="2879714"/>
              <a:ext cx="6458936" cy="6133384"/>
              <a:chOff x="2329118" y="2879714"/>
              <a:chExt cx="6458936" cy="613338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29118" y="2879714"/>
                <a:ext cx="6458936" cy="613338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5453" y="2317019"/>
              <a:ext cx="1540536" cy="6578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986" y="4987932"/>
              <a:ext cx="2054603" cy="65784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3169" y="4987932"/>
              <a:ext cx="1247103" cy="65784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54236" y="9018219"/>
              <a:ext cx="1768604" cy="65784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3170" y="9018219"/>
              <a:ext cx="1758901" cy="65784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6633" y="5873260"/>
              <a:ext cx="1926753" cy="65784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88070" y="5180634"/>
              <a:ext cx="2317625" cy="100989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09408" y="6588956"/>
              <a:ext cx="1601978" cy="69000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52837" y="2332636"/>
              <a:ext cx="2492522" cy="73600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0931" y="5519355"/>
              <a:ext cx="1808218" cy="73600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56760" y="5528040"/>
              <a:ext cx="2492522" cy="73600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33807" y="8743098"/>
              <a:ext cx="2492522" cy="73600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20277" y="8743098"/>
              <a:ext cx="1808218" cy="73600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94802" y="3215308"/>
            <a:ext cx="6177709" cy="59413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63319" y="1998834"/>
            <a:ext cx="3503681" cy="10518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26720" y="2813286"/>
            <a:ext cx="4247842" cy="6917128"/>
            <a:chOff x="13226720" y="2813286"/>
            <a:chExt cx="4247842" cy="69171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26720" y="2813286"/>
              <a:ext cx="4247842" cy="69171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79889" y="2793915"/>
            <a:ext cx="4247842" cy="6917128"/>
            <a:chOff x="8079889" y="2793915"/>
            <a:chExt cx="4247842" cy="69171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9889" y="2793915"/>
              <a:ext cx="4247842" cy="6917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63452" y="2793915"/>
            <a:ext cx="4247842" cy="6917128"/>
            <a:chOff x="2863452" y="2793915"/>
            <a:chExt cx="4247842" cy="69171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3452" y="2793915"/>
              <a:ext cx="4247842" cy="69171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2446" y="232549"/>
            <a:ext cx="5204870" cy="1678039"/>
            <a:chOff x="232446" y="232549"/>
            <a:chExt cx="5204870" cy="16780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31770" y="785492"/>
              <a:ext cx="662400" cy="252474"/>
              <a:chOff x="3131770" y="785492"/>
              <a:chExt cx="662400" cy="2524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3131770" y="785492"/>
                <a:ext cx="662400" cy="25247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4323" y="53900"/>
              <a:ext cx="2304242" cy="238198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211" y="1041195"/>
              <a:ext cx="1497923" cy="2706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370" y="499697"/>
              <a:ext cx="2940586" cy="8676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15769" y="2165603"/>
            <a:ext cx="1295366" cy="1295366"/>
            <a:chOff x="2215769" y="2165603"/>
            <a:chExt cx="1295366" cy="12953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5769" y="2165603"/>
              <a:ext cx="1295366" cy="12953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32207" y="2165665"/>
            <a:ext cx="1295366" cy="1295242"/>
            <a:chOff x="7432207" y="2165665"/>
            <a:chExt cx="1295366" cy="12952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2207" y="2165665"/>
              <a:ext cx="1295366" cy="12952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50344" y="2141956"/>
            <a:ext cx="1352752" cy="1342659"/>
            <a:chOff x="12550344" y="2141956"/>
            <a:chExt cx="1352752" cy="13426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50344" y="2141956"/>
              <a:ext cx="1352752" cy="13426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1961" y="2227159"/>
            <a:ext cx="1231249" cy="1231249"/>
            <a:chOff x="731961" y="2227159"/>
            <a:chExt cx="1231249" cy="12312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961" y="2227159"/>
              <a:ext cx="1231249" cy="1231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98" y="3826044"/>
            <a:ext cx="8913810" cy="30870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2021-12-15T23:49:22Z</dcterms:created>
  <dcterms:modified xsi:type="dcterms:W3CDTF">2021-12-15T23:49:22Z</dcterms:modified>
</cp:coreProperties>
</file>